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5182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088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7162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503292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4726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0435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5602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01112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4176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089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2392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91046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177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7659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376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834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508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7376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47642CD-4066-DE10-AA26-3529165F6F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EE463 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STATIC POWER CONVERSION – I</a:t>
            </a:r>
            <a:br>
              <a:rPr lang="en-US" sz="4000" dirty="0"/>
            </a:br>
            <a:br>
              <a:rPr lang="en-US" sz="4000" dirty="0"/>
            </a:br>
            <a:r>
              <a:rPr lang="en-US" sz="3200" dirty="0"/>
              <a:t>Hardware project presentation </a:t>
            </a:r>
            <a:endParaRPr lang="tr-TR" sz="4000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1E54E086-5A75-07CD-0A45-38A19A4744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Metehan Küçükler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86648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0994E4-5316-AC3B-219D-39E22D18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07443"/>
            <a:ext cx="9905998" cy="918713"/>
          </a:xfrm>
        </p:spPr>
        <p:txBody>
          <a:bodyPr/>
          <a:lstStyle/>
          <a:p>
            <a:r>
              <a:rPr lang="en-US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tr-TR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036F57B-140A-68C1-EB0B-8F2B72D70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761226"/>
            <a:ext cx="9905998" cy="3124201"/>
          </a:xfrm>
        </p:spPr>
        <p:txBody>
          <a:bodyPr>
            <a:normAutofit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Testing</a:t>
            </a:r>
          </a:p>
          <a:p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Integration</a:t>
            </a:r>
          </a:p>
          <a:p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PCB Design</a:t>
            </a:r>
            <a:endParaRPr lang="tr-TR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87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599CDDE-6F26-EA51-5469-40469EECD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14300"/>
            <a:ext cx="9905998" cy="1905000"/>
          </a:xfrm>
        </p:spPr>
        <p:txBody>
          <a:bodyPr/>
          <a:lstStyle/>
          <a:p>
            <a:r>
              <a:rPr lang="en-US" dirty="0" err="1"/>
              <a:t>Outlıne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63A6009-5BF8-0A60-7C84-1D1129DB8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13316"/>
            <a:ext cx="9905998" cy="3124201"/>
          </a:xfrm>
        </p:spPr>
        <p:txBody>
          <a:bodyPr/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Project Requirements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Proper Topologies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Simulation Results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Analytical Calculations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Component Selections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6158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B4ACAD-C1C0-FDE7-5516-1FBC6E83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342181"/>
            <a:ext cx="4390626" cy="1905000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Requirements</a:t>
            </a:r>
            <a:endParaRPr lang="tr-TR" sz="2800" cap="non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F6C961A-286A-0799-64AF-C1B6F76D2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1" y="2666999"/>
            <a:ext cx="4760081" cy="3216276"/>
          </a:xfrm>
        </p:spPr>
        <p:txBody>
          <a:bodyPr anchor="t">
            <a:normAutofit/>
          </a:bodyPr>
          <a:lstStyle/>
          <a:p>
            <a:r>
              <a:rPr lang="en-US" sz="1800" cap="none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input with 3-phase or 1-phase AC grid ( Adjustable with variac )</a:t>
            </a:r>
          </a:p>
          <a:p>
            <a:endParaRPr lang="en-US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Output: Adjustable DC output (Vout,max = 180V)</a:t>
            </a:r>
            <a:endParaRPr lang="tr-TR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 descr="yer, iç mekan, ulaşım içeren bir resim&#10;&#10;Açıklama otomatik olarak oluşturuldu">
            <a:extLst>
              <a:ext uri="{FF2B5EF4-FFF2-40B4-BE49-F238E27FC236}">
                <a16:creationId xmlns:a16="http://schemas.microsoft.com/office/drawing/2014/main" id="{022A6FDC-E71E-B50C-64EA-CD878AE85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73966"/>
            <a:ext cx="5529006" cy="3110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386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C4250AD-7A10-DA83-04F2-F6218C63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0423"/>
            <a:ext cx="9905998" cy="1905000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Proper Topologies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1DFF5CC-4782-6EE6-BA0A-57AA7E4D5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400" y="1846053"/>
            <a:ext cx="6950165" cy="4019909"/>
          </a:xfrm>
        </p:spPr>
        <p:txBody>
          <a:bodyPr>
            <a:normAutofit fontScale="77500" lnSpcReduction="20000"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Thyristor rectifier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Better for high power applications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Phase control is possible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circuitry is complex and costly</a:t>
            </a: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Dimmer circuit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control output voltage level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utilize four-quadrant operation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circuitry is complex and costly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Requires high filtering components</a:t>
            </a: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Diode rectifier and buck converter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construct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control output voltage level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 control circuitry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Lacks phase control</a:t>
            </a:r>
            <a:endParaRPr lang="tr-TR" sz="16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935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6E0E3A-65AC-900B-39E8-3D2A99C03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04" y="0"/>
            <a:ext cx="9905998" cy="852055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Selected Topology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6CC0801-59AD-6C2C-715D-12AE725C4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22" y="1765757"/>
            <a:ext cx="10470155" cy="4809836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10F359D7-6F88-C711-A425-F20A9DFC9FB8}"/>
              </a:ext>
            </a:extLst>
          </p:cNvPr>
          <p:cNvSpPr txBox="1"/>
          <p:nvPr/>
        </p:nvSpPr>
        <p:spPr>
          <a:xfrm>
            <a:off x="1012104" y="963197"/>
            <a:ext cx="5716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Diode Rectifier and Buck Converter with manual Duty Cycle and Switching Frequency Control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5398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C69975E-A3F1-0449-FAB0-1064A2B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256548"/>
            <a:ext cx="9905998" cy="763438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Results(with RL load)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 descr="metin, kırmızı, kargo konteyneri, kapı içeren bir resim&#10;&#10;Açıklama otomatik olarak oluşturuldu">
            <a:extLst>
              <a:ext uri="{FF2B5EF4-FFF2-40B4-BE49-F238E27FC236}">
                <a16:creationId xmlns:a16="http://schemas.microsoft.com/office/drawing/2014/main" id="{6233F6CB-1F05-5267-92C7-0F5C6D2BA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13" y="1439240"/>
            <a:ext cx="9905999" cy="4937521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86067629-D761-EF3E-641C-7F9C1840EEC7}"/>
              </a:ext>
            </a:extLst>
          </p:cNvPr>
          <p:cNvSpPr txBox="1"/>
          <p:nvPr/>
        </p:nvSpPr>
        <p:spPr>
          <a:xfrm>
            <a:off x="1279436" y="95913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0.2 Duty Cycle – 10 kHz switching frequency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2744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C69975E-A3F1-0449-FAB0-1064A2B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256548"/>
            <a:ext cx="9905998" cy="763438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Results(with RL load)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6067629-D761-EF3E-641C-7F9C1840EEC7}"/>
              </a:ext>
            </a:extLst>
          </p:cNvPr>
          <p:cNvSpPr txBox="1"/>
          <p:nvPr/>
        </p:nvSpPr>
        <p:spPr>
          <a:xfrm>
            <a:off x="1279436" y="95913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 Duty Cycle – 2 kHz switching frequency</a:t>
            </a: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EEAF231-F8D8-C3B3-BFB7-A09EC6A03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79" y="1496292"/>
            <a:ext cx="10024708" cy="497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1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15342E0-C151-CD66-4B47-B204ED997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96" y="441385"/>
            <a:ext cx="9905998" cy="625415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Analytical Calculations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3049AFF-C511-DDA0-D305-546B4EFC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22" y="1498374"/>
            <a:ext cx="3988009" cy="1625825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947DCD24-E24E-27F5-9E68-33A67079D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283" y="1794393"/>
            <a:ext cx="3344044" cy="3681743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4E942D8D-D433-73EC-F4AD-CA1805973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380" y="3733801"/>
            <a:ext cx="3582094" cy="228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06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CA503D-1102-FC0D-57F1-6264362E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75659"/>
            <a:ext cx="9905998" cy="651294"/>
          </a:xfrm>
        </p:spPr>
        <p:txBody>
          <a:bodyPr/>
          <a:lstStyle/>
          <a:p>
            <a:r>
              <a:rPr lang="en-US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 Selection</a:t>
            </a:r>
            <a:endParaRPr lang="tr-TR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Tablo 5">
            <a:extLst>
              <a:ext uri="{FF2B5EF4-FFF2-40B4-BE49-F238E27FC236}">
                <a16:creationId xmlns:a16="http://schemas.microsoft.com/office/drawing/2014/main" id="{54925BF1-D98D-9844-7E7E-7DBBE1CE51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220157"/>
              </p:ext>
            </p:extLst>
          </p:nvPr>
        </p:nvGraphicFramePr>
        <p:xfrm>
          <a:off x="1141411" y="2181859"/>
          <a:ext cx="9905997" cy="3494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01999">
                  <a:extLst>
                    <a:ext uri="{9D8B030D-6E8A-4147-A177-3AD203B41FA5}">
                      <a16:colId xmlns:a16="http://schemas.microsoft.com/office/drawing/2014/main" val="464978751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2642455576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862185892"/>
                    </a:ext>
                  </a:extLst>
                </a:gridCol>
              </a:tblGrid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IGBT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5065833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RECTIFIER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90037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CAPACITOR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x 470</a:t>
                      </a:r>
                      <a:r>
                        <a:rPr lang="el-GR" dirty="0"/>
                        <a:t>μ</a:t>
                      </a:r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995540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POTENTIOMETER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1-100k</a:t>
                      </a:r>
                      <a:r>
                        <a:rPr lang="el-GR" dirty="0"/>
                        <a:t>Ω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898432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/>
                        <a:t>Fast </a:t>
                      </a:r>
                      <a:r>
                        <a:rPr lang="en-US" dirty="0"/>
                        <a:t>Diode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986459"/>
                  </a:ext>
                </a:extLst>
              </a:tr>
              <a:tr h="896710">
                <a:tc>
                  <a:txBody>
                    <a:bodyPr/>
                    <a:lstStyle/>
                    <a:p>
                      <a:r>
                        <a:rPr lang="en-US" dirty="0"/>
                        <a:t>Microcontroller </a:t>
                      </a:r>
                    </a:p>
                    <a:p>
                      <a:r>
                        <a:rPr lang="en-US" dirty="0"/>
                        <a:t>Raspberry Pi Pico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454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19692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Ağ Göz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63</TotalTime>
  <Words>200</Words>
  <Application>Microsoft Office PowerPoint</Application>
  <PresentationFormat>Geniş ekran</PresentationFormat>
  <Paragraphs>62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Ağ Gözü</vt:lpstr>
      <vt:lpstr>EE463   STATIC POWER CONVERSION – I  Hardware project presentation </vt:lpstr>
      <vt:lpstr>Outlıne</vt:lpstr>
      <vt:lpstr>Project Requirements</vt:lpstr>
      <vt:lpstr>Proper Topologies</vt:lpstr>
      <vt:lpstr>Selected Topology</vt:lpstr>
      <vt:lpstr>Simulation Results(with RL load)</vt:lpstr>
      <vt:lpstr>Simulation Results(with RL load)</vt:lpstr>
      <vt:lpstr>Analytical Calculations</vt:lpstr>
      <vt:lpstr>Component Selection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EE463   STATIC POWER CONVERSION – I  Hardware project presentation </dc:title>
  <dc:creator>Metehan Küçükler</dc:creator>
  <cp:lastModifiedBy>Metehan Küçükler</cp:lastModifiedBy>
  <cp:revision>3</cp:revision>
  <dcterms:created xsi:type="dcterms:W3CDTF">2022-12-12T07:12:02Z</dcterms:created>
  <dcterms:modified xsi:type="dcterms:W3CDTF">2022-12-12T08:55:39Z</dcterms:modified>
</cp:coreProperties>
</file>

<file path=docProps/thumbnail.jpeg>
</file>